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jyAkDBeLHmOEBrnyP5XryEpaDm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4fe02b9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b4fe02b9f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8b85c34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18b85c34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941e6b57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f941e6b57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941e6b5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f941e6b5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4bda15c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b4bda15c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941e6b5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f941e6b5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941e6b5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f941e6b5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941e6b5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f941e6b5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941e6b5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f941e6b5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941e6b57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f941e6b57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941e6b5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f941e6b5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99a0cd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f99a0cd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b4fe02b9f9_2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1b4fe02b9f9_2_0"/>
          <p:cNvSpPr/>
          <p:nvPr/>
        </p:nvSpPr>
        <p:spPr>
          <a:xfrm flipH="1" rot="-2700000">
            <a:off x="5951977" y="1028961"/>
            <a:ext cx="4598611" cy="4150751"/>
          </a:xfrm>
          <a:custGeom>
            <a:rect b="b" l="l" r="r" t="t"/>
            <a:pathLst>
              <a:path extrusionOk="0" h="5537781" w="6135300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1b4fe02b9f9_2_0"/>
          <p:cNvSpPr/>
          <p:nvPr/>
        </p:nvSpPr>
        <p:spPr>
          <a:xfrm>
            <a:off x="3587890" y="3954286"/>
            <a:ext cx="2378400" cy="1189200"/>
          </a:xfrm>
          <a:prstGeom prst="triangle">
            <a:avLst>
              <a:gd fmla="val 50000" name="adj"/>
            </a:avLst>
          </a:prstGeom>
          <a:solidFill>
            <a:schemeClr val="accent4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1b4fe02b9f9_2_0"/>
          <p:cNvSpPr/>
          <p:nvPr/>
        </p:nvSpPr>
        <p:spPr>
          <a:xfrm rot="2700000">
            <a:off x="5205229" y="1307168"/>
            <a:ext cx="2529038" cy="2529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1b4fe02b9f9_2_0"/>
          <p:cNvSpPr/>
          <p:nvPr/>
        </p:nvSpPr>
        <p:spPr>
          <a:xfrm rot="2700000">
            <a:off x="4876213" y="978206"/>
            <a:ext cx="3187072" cy="3187072"/>
          </a:xfrm>
          <a:prstGeom prst="frame">
            <a:avLst>
              <a:gd fmla="val 1195" name="adj1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1b4fe02b9f9_2_0"/>
          <p:cNvSpPr/>
          <p:nvPr/>
        </p:nvSpPr>
        <p:spPr>
          <a:xfrm flipH="1" rot="-2700000">
            <a:off x="-685252" y="219325"/>
            <a:ext cx="3787880" cy="6896447"/>
          </a:xfrm>
          <a:custGeom>
            <a:rect b="b" l="l" r="r" t="t"/>
            <a:pathLst>
              <a:path extrusionOk="0" h="9200989" w="5053652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60" name="Google Shape;60;g1b4fe02b9f9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1" y="1638365"/>
            <a:ext cx="3733538" cy="18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b4fe02b9f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656" y="1981650"/>
            <a:ext cx="1938618" cy="10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b4fe02b9f9_2_0"/>
          <p:cNvSpPr txBox="1"/>
          <p:nvPr/>
        </p:nvSpPr>
        <p:spPr>
          <a:xfrm>
            <a:off x="5591850" y="3135825"/>
            <a:ext cx="246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MY DAY TO DAY AT WORK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218b85c345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18b85c345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18b85c3454_0_0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g218b85c345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18b85c3454_0_0"/>
          <p:cNvSpPr/>
          <p:nvPr/>
        </p:nvSpPr>
        <p:spPr>
          <a:xfrm>
            <a:off x="3399100" y="114100"/>
            <a:ext cx="1499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Tickets </a:t>
            </a:r>
            <a:endParaRPr b="1"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f941e6b57c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1f941e6b57c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f941e6b57c_0_117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g1f941e6b57c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38" y="1172100"/>
            <a:ext cx="2323221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g1f941e6b57c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f941e6b57c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f941e6b57c_0_9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g1f941e6b57c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800" y="1669325"/>
            <a:ext cx="4646442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b4bda15c60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b4bda15c60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b4bda15c60_0_4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b4bda15c60_0_45"/>
          <p:cNvSpPr/>
          <p:nvPr/>
        </p:nvSpPr>
        <p:spPr>
          <a:xfrm>
            <a:off x="1152975" y="1613975"/>
            <a:ext cx="7148700" cy="2111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MY DAY TO DAY AT WORK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1f941e6b57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f941e6b57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f941e6b57c_0_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f941e6b57c_0_5"/>
          <p:cNvSpPr/>
          <p:nvPr/>
        </p:nvSpPr>
        <p:spPr>
          <a:xfrm>
            <a:off x="0" y="18298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on-call channel on slack from my phone while taking my breakfast</a:t>
            </a:r>
            <a:endParaRPr/>
          </a:p>
        </p:txBody>
      </p:sp>
      <p:sp>
        <p:nvSpPr>
          <p:cNvPr id="79" name="Google Shape;79;g1f941e6b57c_0_5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my slack messages as soon as I am connected</a:t>
            </a:r>
            <a:endParaRPr/>
          </a:p>
        </p:txBody>
      </p:sp>
      <p:sp>
        <p:nvSpPr>
          <p:cNvPr id="80" name="Google Shape;80;g1f941e6b57c_0_5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my emails</a:t>
            </a:r>
            <a:endParaRPr/>
          </a:p>
        </p:txBody>
      </p:sp>
      <p:cxnSp>
        <p:nvCxnSpPr>
          <p:cNvPr id="81" name="Google Shape;81;g1f941e6b57c_0_5"/>
          <p:cNvCxnSpPr>
            <a:stCxn id="78" idx="5"/>
            <a:endCxn id="79" idx="2"/>
          </p:cNvCxnSpPr>
          <p:nvPr/>
        </p:nvCxnSpPr>
        <p:spPr>
          <a:xfrm>
            <a:off x="2070600" y="2480950"/>
            <a:ext cx="1327500" cy="201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g1f941e6b57c_0_5"/>
          <p:cNvCxnSpPr>
            <a:stCxn id="79" idx="5"/>
            <a:endCxn id="80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g1f941e6b57c_0_5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</a:t>
            </a:r>
            <a:r>
              <a:rPr b="1" lang="en" sz="1600"/>
              <a:t>       Read communications tools</a:t>
            </a:r>
            <a:endParaRPr b="1" sz="1600"/>
          </a:p>
        </p:txBody>
      </p:sp>
      <p:pic>
        <p:nvPicPr>
          <p:cNvPr id="84" name="Google Shape;84;g1f941e6b57c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66199"/>
            <a:ext cx="819225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f941e6b57c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90" y="3625785"/>
            <a:ext cx="570038" cy="42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f941e6b57c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20" y="3038175"/>
            <a:ext cx="1159960" cy="6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941e6b57c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100" y="1371328"/>
            <a:ext cx="819225" cy="40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f941e6b57c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f941e6b57c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f941e6b57c_0_30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f941e6b57c_0_30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</a:t>
            </a:r>
            <a:r>
              <a:rPr b="1" lang="en" sz="1600"/>
              <a:t>       Read communications tools</a:t>
            </a:r>
            <a:endParaRPr b="1" sz="1600"/>
          </a:p>
        </p:txBody>
      </p:sp>
      <p:pic>
        <p:nvPicPr>
          <p:cNvPr id="96" name="Google Shape;96;g1f941e6b57c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f941e6b57c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f941e6b57c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f941e6b57c_0_17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f941e6b57c_0_17"/>
          <p:cNvSpPr/>
          <p:nvPr/>
        </p:nvSpPr>
        <p:spPr>
          <a:xfrm>
            <a:off x="0" y="1829800"/>
            <a:ext cx="2070600" cy="1736400"/>
          </a:xfrm>
          <a:prstGeom prst="cube">
            <a:avLst>
              <a:gd fmla="val 25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K8S dashboards</a:t>
            </a:r>
            <a:endParaRPr/>
          </a:p>
        </p:txBody>
      </p:sp>
      <p:sp>
        <p:nvSpPr>
          <p:cNvPr id="105" name="Google Shape;105;g1f941e6b57c_0_17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VM dashboards</a:t>
            </a:r>
            <a:endParaRPr/>
          </a:p>
        </p:txBody>
      </p:sp>
      <p:sp>
        <p:nvSpPr>
          <p:cNvPr id="106" name="Google Shape;106;g1f941e6b57c_0_17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Apps dashboards</a:t>
            </a:r>
            <a:endParaRPr/>
          </a:p>
        </p:txBody>
      </p:sp>
      <p:cxnSp>
        <p:nvCxnSpPr>
          <p:cNvPr id="107" name="Google Shape;107;g1f941e6b57c_0_17"/>
          <p:cNvCxnSpPr>
            <a:stCxn id="104" idx="5"/>
            <a:endCxn id="105" idx="2"/>
          </p:cNvCxnSpPr>
          <p:nvPr/>
        </p:nvCxnSpPr>
        <p:spPr>
          <a:xfrm>
            <a:off x="2070600" y="2480950"/>
            <a:ext cx="1327500" cy="201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g1f941e6b57c_0_17"/>
          <p:cNvCxnSpPr>
            <a:stCxn id="105" idx="5"/>
            <a:endCxn id="106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g1f941e6b57c_0_17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Environment</a:t>
            </a:r>
            <a:r>
              <a:rPr b="1" lang="en" sz="2300"/>
              <a:t> </a:t>
            </a:r>
            <a:r>
              <a:rPr b="1" lang="en" sz="2300"/>
              <a:t>health check</a:t>
            </a:r>
            <a:r>
              <a:rPr b="1" lang="en" sz="2300"/>
              <a:t>       walkthrough via DataDog </a:t>
            </a:r>
            <a:endParaRPr b="1" sz="2300"/>
          </a:p>
        </p:txBody>
      </p:sp>
      <p:pic>
        <p:nvPicPr>
          <p:cNvPr id="110" name="Google Shape;110;g1f941e6b57c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09" y="1419407"/>
            <a:ext cx="1078569" cy="5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f941e6b57c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338" y="3067551"/>
            <a:ext cx="772070" cy="59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f941e6b57c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306" y="1133026"/>
            <a:ext cx="818524" cy="5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f941e6b57c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f941e6b57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f941e6b57c_0_43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g1f941e6b57c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f941e6b57c_0_43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Environment health check       walkthrough via DataDog </a:t>
            </a:r>
            <a:endParaRPr b="1"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f941e6b57c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f941e6b57c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f941e6b57c_0_73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f941e6b57c_0_73"/>
          <p:cNvSpPr/>
          <p:nvPr/>
        </p:nvSpPr>
        <p:spPr>
          <a:xfrm>
            <a:off x="0" y="1789050"/>
            <a:ext cx="2070600" cy="17364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my jira tickets board </a:t>
            </a:r>
            <a:endParaRPr/>
          </a:p>
        </p:txBody>
      </p:sp>
      <p:sp>
        <p:nvSpPr>
          <p:cNvPr id="130" name="Google Shape;130;g1f941e6b57c_0_73"/>
          <p:cNvSpPr/>
          <p:nvPr/>
        </p:nvSpPr>
        <p:spPr>
          <a:xfrm>
            <a:off x="3398075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the day</a:t>
            </a:r>
            <a:endParaRPr/>
          </a:p>
        </p:txBody>
      </p:sp>
      <p:sp>
        <p:nvSpPr>
          <p:cNvPr id="131" name="Google Shape;131;g1f941e6b57c_0_73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calendar for meetings</a:t>
            </a:r>
            <a:endParaRPr/>
          </a:p>
        </p:txBody>
      </p:sp>
      <p:cxnSp>
        <p:nvCxnSpPr>
          <p:cNvPr id="132" name="Google Shape;132;g1f941e6b57c_0_73"/>
          <p:cNvCxnSpPr>
            <a:stCxn id="129" idx="5"/>
            <a:endCxn id="130" idx="2"/>
          </p:cNvCxnSpPr>
          <p:nvPr/>
        </p:nvCxnSpPr>
        <p:spPr>
          <a:xfrm>
            <a:off x="2070600" y="2440200"/>
            <a:ext cx="1327500" cy="20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g1f941e6b57c_0_73"/>
          <p:cNvCxnSpPr>
            <a:stCxn id="130" idx="5"/>
            <a:endCxn id="131" idx="2"/>
          </p:cNvCxnSpPr>
          <p:nvPr/>
        </p:nvCxnSpPr>
        <p:spPr>
          <a:xfrm flipH="1" rot="10800000">
            <a:off x="5468675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g1f941e6b57c_0_73"/>
          <p:cNvSpPr/>
          <p:nvPr/>
        </p:nvSpPr>
        <p:spPr>
          <a:xfrm>
            <a:off x="3031275" y="0"/>
            <a:ext cx="2135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Planning</a:t>
            </a:r>
            <a:r>
              <a:rPr b="1" lang="en" sz="2300"/>
              <a:t> </a:t>
            </a:r>
            <a:endParaRPr b="1" sz="2300"/>
          </a:p>
        </p:txBody>
      </p:sp>
      <p:pic>
        <p:nvPicPr>
          <p:cNvPr id="135" name="Google Shape;135;g1f941e6b57c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4" y="1382201"/>
            <a:ext cx="918574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f941e6b57c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78" y="1223392"/>
            <a:ext cx="1091846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f941e6b57c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450" y="3320937"/>
            <a:ext cx="717850" cy="4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f941e6b57c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f941e6b57c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f941e6b57c_0_64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g1f941e6b57c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f941e6b57c_0_64"/>
          <p:cNvSpPr/>
          <p:nvPr/>
        </p:nvSpPr>
        <p:spPr>
          <a:xfrm>
            <a:off x="3399100" y="114100"/>
            <a:ext cx="1499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Tickets </a:t>
            </a:r>
            <a:endParaRPr b="1"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1f99a0cd8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f99a0cd8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f99a0cd8e9_0_0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f99a0cd8e9_0_0"/>
          <p:cNvSpPr/>
          <p:nvPr/>
        </p:nvSpPr>
        <p:spPr>
          <a:xfrm>
            <a:off x="0" y="1789050"/>
            <a:ext cx="2070600" cy="17364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prepare</a:t>
            </a:r>
            <a:r>
              <a:rPr lang="en"/>
              <a:t> for </a:t>
            </a:r>
            <a:r>
              <a:rPr lang="en"/>
              <a:t>stand up</a:t>
            </a:r>
            <a:endParaRPr/>
          </a:p>
        </p:txBody>
      </p:sp>
      <p:sp>
        <p:nvSpPr>
          <p:cNvPr id="155" name="Google Shape;155;g1f99a0cd8e9_0_0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working</a:t>
            </a:r>
            <a:endParaRPr/>
          </a:p>
        </p:txBody>
      </p:sp>
      <p:sp>
        <p:nvSpPr>
          <p:cNvPr id="156" name="Google Shape;156;g1f99a0cd8e9_0_0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Attend daily standup</a:t>
            </a:r>
            <a:endParaRPr/>
          </a:p>
        </p:txBody>
      </p:sp>
      <p:cxnSp>
        <p:nvCxnSpPr>
          <p:cNvPr id="157" name="Google Shape;157;g1f99a0cd8e9_0_0"/>
          <p:cNvCxnSpPr>
            <a:stCxn id="154" idx="5"/>
            <a:endCxn id="155" idx="2"/>
          </p:cNvCxnSpPr>
          <p:nvPr/>
        </p:nvCxnSpPr>
        <p:spPr>
          <a:xfrm>
            <a:off x="2070600" y="2440200"/>
            <a:ext cx="1327500" cy="20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g1f99a0cd8e9_0_0"/>
          <p:cNvCxnSpPr>
            <a:stCxn id="155" idx="5"/>
            <a:endCxn id="156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g1f99a0cd8e9_0_0"/>
          <p:cNvSpPr/>
          <p:nvPr/>
        </p:nvSpPr>
        <p:spPr>
          <a:xfrm>
            <a:off x="3031275" y="0"/>
            <a:ext cx="2135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Tickets </a:t>
            </a:r>
            <a:endParaRPr b="1" sz="2300"/>
          </a:p>
        </p:txBody>
      </p:sp>
      <p:sp>
        <p:nvSpPr>
          <p:cNvPr id="160" name="Google Shape;160;g1f99a0cd8e9_0_0"/>
          <p:cNvSpPr/>
          <p:nvPr/>
        </p:nvSpPr>
        <p:spPr>
          <a:xfrm>
            <a:off x="3629500" y="12234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Attend all others meetings scheduled for the day</a:t>
            </a:r>
            <a:endParaRPr/>
          </a:p>
        </p:txBody>
      </p:sp>
      <p:cxnSp>
        <p:nvCxnSpPr>
          <p:cNvPr id="161" name="Google Shape;161;g1f99a0cd8e9_0_0"/>
          <p:cNvCxnSpPr>
            <a:stCxn id="156" idx="2"/>
            <a:endCxn id="160" idx="5"/>
          </p:cNvCxnSpPr>
          <p:nvPr/>
        </p:nvCxnSpPr>
        <p:spPr>
          <a:xfrm rot="10800000">
            <a:off x="5699975" y="1874475"/>
            <a:ext cx="1233300" cy="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2" name="Google Shape;162;g1f99a0cd8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4" y="1382201"/>
            <a:ext cx="918574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f99a0cd8e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78" y="1223392"/>
            <a:ext cx="1091846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1f99a0cd8e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791" y="1044132"/>
            <a:ext cx="717850" cy="4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99a0cd8e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4450" y="3320937"/>
            <a:ext cx="717850" cy="4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